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8"/>
  </p:notesMasterIdLst>
  <p:sldIdLst>
    <p:sldId id="265" r:id="rId2"/>
    <p:sldId id="266" r:id="rId3"/>
    <p:sldId id="267" r:id="rId4"/>
    <p:sldId id="268" r:id="rId5"/>
    <p:sldId id="269" r:id="rId6"/>
    <p:sldId id="270" r:id="rId7"/>
  </p:sldIdLst>
  <p:sldSz cx="12192000" cy="6858000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Προεπιλεγμένη ενότητα" id="{117BB9C4-09D5-4E7A-BA2B-4D44F89F7A29}">
          <p14:sldIdLst>
            <p14:sldId id="265"/>
            <p14:sldId id="266"/>
            <p14:sldId id="267"/>
            <p14:sldId id="268"/>
            <p14:sldId id="269"/>
            <p14:sldId id="270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59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κεφαλίδας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92E1C6B-9302-485F-81D1-ADEEF535B652}" type="datetimeFigureOut">
              <a:rPr lang="el-GR" smtClean="0"/>
              <a:t>27/3/2024</a:t>
            </a:fld>
            <a:endParaRPr lang="el-GR"/>
          </a:p>
        </p:txBody>
      </p:sp>
      <p:sp>
        <p:nvSpPr>
          <p:cNvPr id="4" name="Θέση εικόνας διαφάνειας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l-GR"/>
          </a:p>
        </p:txBody>
      </p:sp>
      <p:sp>
        <p:nvSpPr>
          <p:cNvPr id="5" name="Θέση σημειώσεων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1F644E6-86D1-4FB6-9AED-B8F4448F0A8E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9502533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93199CD-3E1B-4AE6-990F-76F925F5EA9F}" type="slidenum">
              <a:rPr kumimoji="0" lang="el-GR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l-GR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957034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1065491" y="1828800"/>
            <a:ext cx="8231744" cy="2895600"/>
          </a:xfrm>
        </p:spPr>
        <p:txBody>
          <a:bodyPr rtlCol="0" anchor="b">
            <a:normAutofit/>
          </a:bodyPr>
          <a:lstStyle>
            <a:lvl1pPr algn="l" rtl="0">
              <a:lnSpc>
                <a:spcPct val="80000"/>
              </a:lnSpc>
              <a:defRPr sz="6600">
                <a:solidFill>
                  <a:schemeClr val="tx1"/>
                </a:solidFill>
              </a:defRPr>
            </a:lvl1pPr>
          </a:lstStyle>
          <a:p>
            <a:pPr rtl="0"/>
            <a:r>
              <a:rPr lang="el-GR"/>
              <a:t>Κάντε κλικ για να επεξεργαστείτε τον τίτλο υποδείγματος</a:t>
            </a:r>
            <a:endParaRPr lang="el-GR" noProof="0" dirty="0"/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1065490" y="4800600"/>
            <a:ext cx="8231744" cy="121920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0"/>
              </a:spcBef>
              <a:buNone/>
              <a:defRPr sz="2000" cap="all" spc="200" baseline="0">
                <a:solidFill>
                  <a:schemeClr val="accent1"/>
                </a:solidFill>
              </a:defRPr>
            </a:lvl1pPr>
            <a:lvl2pPr marL="457200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rtl="0"/>
            <a:r>
              <a:rPr lang="el-GR" noProof="0"/>
              <a:t>Κάντε κλικ για να επεξεργαστείτε τον υπότιτλο του υποδείγματος</a:t>
            </a:r>
            <a:endParaRPr lang="el-GR" noProof="0" dirty="0"/>
          </a:p>
        </p:txBody>
      </p:sp>
    </p:spTree>
    <p:extLst>
      <p:ext uri="{BB962C8B-B14F-4D97-AF65-F5344CB8AC3E}">
        <p14:creationId xmlns:p14="http://schemas.microsoft.com/office/powerpoint/2010/main" val="41438572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rtl="0">
              <a:defRPr/>
            </a:lvl1pPr>
          </a:lstStyle>
          <a:p>
            <a:pPr rtl="0"/>
            <a:r>
              <a:rPr lang="el-GR"/>
              <a:t>Κάντε κλικ για να επεξεργαστείτε τον τίτλο υποδείγματος</a:t>
            </a:r>
            <a:endParaRPr lang="el-GR" noProof="0" dirty="0"/>
          </a:p>
        </p:txBody>
      </p:sp>
      <p:sp>
        <p:nvSpPr>
          <p:cNvPr id="3" name="Σύμβολο κράτησης θέσης κατακόρυφου κειμένου 2"/>
          <p:cNvSpPr>
            <a:spLocks noGrp="1"/>
          </p:cNvSpPr>
          <p:nvPr>
            <p:ph type="body" orient="vert" idx="1"/>
          </p:nvPr>
        </p:nvSpPr>
        <p:spPr/>
        <p:txBody>
          <a:bodyPr vert="eaVert" rtlCol="0"/>
          <a:lstStyle/>
          <a:p>
            <a:pPr lvl="0" rtl="0"/>
            <a:r>
              <a:rPr lang="el-GR" noProof="0"/>
              <a:t>Στυλ κειμένου υποδείγματος</a:t>
            </a:r>
          </a:p>
          <a:p>
            <a:pPr lvl="1" rtl="0"/>
            <a:r>
              <a:rPr lang="el-GR" noProof="0"/>
              <a:t>Δεύτερο επίπεδο</a:t>
            </a:r>
          </a:p>
          <a:p>
            <a:pPr lvl="2" rtl="0"/>
            <a:r>
              <a:rPr lang="el-GR" noProof="0"/>
              <a:t>Τρίτο επίπεδο</a:t>
            </a:r>
          </a:p>
          <a:p>
            <a:pPr lvl="3" rtl="0"/>
            <a:r>
              <a:rPr lang="el-GR" noProof="0"/>
              <a:t>Τέταρτο επίπεδο</a:t>
            </a:r>
          </a:p>
          <a:p>
            <a:pPr lvl="4" rtl="0"/>
            <a:r>
              <a:rPr lang="el-GR" noProof="0"/>
              <a:t>Πέμπτο επίπεδο</a:t>
            </a:r>
            <a:endParaRPr lang="el-GR" noProof="0" dirty="0"/>
          </a:p>
        </p:txBody>
      </p:sp>
      <p:sp>
        <p:nvSpPr>
          <p:cNvPr id="4" name="Σύμβολο κράτησης θέσης ημερομηνίας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D80FC8B3-0C6B-4133-A373-F3C43F55CCD3}" type="datetime1">
              <a:rPr lang="el-GR" smtClean="0"/>
              <a:pPr/>
              <a:t>27/3/2024</a:t>
            </a:fld>
            <a:endParaRPr lang="el-GR" dirty="0"/>
          </a:p>
        </p:txBody>
      </p:sp>
      <p:sp>
        <p:nvSpPr>
          <p:cNvPr id="5" name="Σύμβολο κράτησης θέσης υποσέλιδου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l-GR" noProof="0" dirty="0"/>
          </a:p>
        </p:txBody>
      </p:sp>
      <p:sp>
        <p:nvSpPr>
          <p:cNvPr id="6" name="Σύμβολο κράτησης θέσης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A013F82-EE5E-44EE-A61D-E31C6657F26F}" type="slidenum">
              <a:rPr lang="el-GR" noProof="0"/>
              <a:t>‹#›</a:t>
            </a:fld>
            <a:endParaRPr lang="el-GR" noProof="0" dirty="0"/>
          </a:p>
        </p:txBody>
      </p:sp>
    </p:spTree>
    <p:extLst>
      <p:ext uri="{BB962C8B-B14F-4D97-AF65-F5344CB8AC3E}">
        <p14:creationId xmlns:p14="http://schemas.microsoft.com/office/powerpoint/2010/main" val="18658376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Κατακόρυφος τίτλος 1"/>
          <p:cNvSpPr>
            <a:spLocks noGrp="1"/>
          </p:cNvSpPr>
          <p:nvPr>
            <p:ph type="title" orient="vert"/>
          </p:nvPr>
        </p:nvSpPr>
        <p:spPr>
          <a:xfrm>
            <a:off x="9144794" y="381001"/>
            <a:ext cx="1524398" cy="5638800"/>
          </a:xfrm>
        </p:spPr>
        <p:txBody>
          <a:bodyPr vert="eaVert" rtlCol="0"/>
          <a:lstStyle>
            <a:lvl1pPr rtl="0">
              <a:defRPr/>
            </a:lvl1pPr>
          </a:lstStyle>
          <a:p>
            <a:pPr rtl="0"/>
            <a:r>
              <a:rPr lang="el-GR"/>
              <a:t>Κάντε κλικ για να επεξεργαστείτε τον τίτλο υποδείγματος</a:t>
            </a:r>
            <a:endParaRPr lang="el-GR" noProof="0" dirty="0"/>
          </a:p>
        </p:txBody>
      </p:sp>
      <p:sp>
        <p:nvSpPr>
          <p:cNvPr id="3" name="Σύμβολο κράτησης θέσης κατακόρυφου κειμένου 2"/>
          <p:cNvSpPr>
            <a:spLocks noGrp="1"/>
          </p:cNvSpPr>
          <p:nvPr>
            <p:ph type="body" orient="vert" idx="1"/>
          </p:nvPr>
        </p:nvSpPr>
        <p:spPr>
          <a:xfrm>
            <a:off x="1522809" y="381001"/>
            <a:ext cx="7393324" cy="5638800"/>
          </a:xfrm>
        </p:spPr>
        <p:txBody>
          <a:bodyPr vert="eaVert" rtlCol="0"/>
          <a:lstStyle/>
          <a:p>
            <a:pPr lvl="0" rtl="0"/>
            <a:r>
              <a:rPr lang="el-GR" noProof="0"/>
              <a:t>Στυλ κειμένου υποδείγματος</a:t>
            </a:r>
          </a:p>
          <a:p>
            <a:pPr lvl="1" rtl="0"/>
            <a:r>
              <a:rPr lang="el-GR" noProof="0"/>
              <a:t>Δεύτερο επίπεδο</a:t>
            </a:r>
          </a:p>
          <a:p>
            <a:pPr lvl="2" rtl="0"/>
            <a:r>
              <a:rPr lang="el-GR" noProof="0"/>
              <a:t>Τρίτο επίπεδο</a:t>
            </a:r>
          </a:p>
          <a:p>
            <a:pPr lvl="3" rtl="0"/>
            <a:r>
              <a:rPr lang="el-GR" noProof="0"/>
              <a:t>Τέταρτο επίπεδο</a:t>
            </a:r>
          </a:p>
          <a:p>
            <a:pPr lvl="4" rtl="0"/>
            <a:r>
              <a:rPr lang="el-GR" noProof="0"/>
              <a:t>Πέμπτο επίπεδο</a:t>
            </a:r>
            <a:endParaRPr lang="el-GR" noProof="0" dirty="0"/>
          </a:p>
        </p:txBody>
      </p:sp>
      <p:sp>
        <p:nvSpPr>
          <p:cNvPr id="4" name="Σύμβολο κράτησης θέσης ημερομηνίας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FF522F7A-0DB9-4501-98EC-2CBCF555D736}" type="datetime1">
              <a:rPr lang="el-GR" smtClean="0"/>
              <a:pPr/>
              <a:t>27/3/2024</a:t>
            </a:fld>
            <a:endParaRPr lang="el-GR" dirty="0"/>
          </a:p>
        </p:txBody>
      </p:sp>
      <p:sp>
        <p:nvSpPr>
          <p:cNvPr id="5" name="Σύμβολο κράτησης θέσης υποσέλιδου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l-GR" noProof="0" dirty="0"/>
          </a:p>
        </p:txBody>
      </p:sp>
      <p:sp>
        <p:nvSpPr>
          <p:cNvPr id="6" name="Σύμβολο κράτησης θέσης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A013F82-EE5E-44EE-A61D-E31C6657F26F}" type="slidenum">
              <a:rPr lang="el-GR" noProof="0"/>
              <a:t>‹#›</a:t>
            </a:fld>
            <a:endParaRPr lang="el-GR" noProof="0" dirty="0"/>
          </a:p>
        </p:txBody>
      </p:sp>
    </p:spTree>
    <p:extLst>
      <p:ext uri="{BB962C8B-B14F-4D97-AF65-F5344CB8AC3E}">
        <p14:creationId xmlns:p14="http://schemas.microsoft.com/office/powerpoint/2010/main" val="8576123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rtl="0">
              <a:defRPr/>
            </a:lvl1pPr>
          </a:lstStyle>
          <a:p>
            <a:pPr rtl="0"/>
            <a:r>
              <a:rPr lang="el-GR"/>
              <a:t>Κάντε κλικ για να επεξεργαστείτε τον τίτλο υποδείγματος</a:t>
            </a:r>
            <a:endParaRPr lang="el-GR" noProof="0" dirty="0"/>
          </a:p>
        </p:txBody>
      </p:sp>
      <p:sp>
        <p:nvSpPr>
          <p:cNvPr id="3" name="Σύμβολο κράτησης θέσης περιεχομένου 2"/>
          <p:cNvSpPr>
            <a:spLocks noGrp="1"/>
          </p:cNvSpPr>
          <p:nvPr>
            <p:ph idx="1"/>
          </p:nvPr>
        </p:nvSpPr>
        <p:spPr/>
        <p:txBody>
          <a:bodyPr rtlCol="0"/>
          <a:lstStyle>
            <a:lvl5pPr algn="l" rtl="0">
              <a:defRPr/>
            </a:lvl5pPr>
            <a:lvl6pPr algn="l" rtl="0">
              <a:defRPr/>
            </a:lvl6pPr>
          </a:lstStyle>
          <a:p>
            <a:pPr lvl="0" rtl="0"/>
            <a:r>
              <a:rPr lang="el-GR" noProof="0"/>
              <a:t>Στυλ κειμένου υποδείγματος</a:t>
            </a:r>
          </a:p>
          <a:p>
            <a:pPr lvl="1" rtl="0"/>
            <a:r>
              <a:rPr lang="el-GR" noProof="0"/>
              <a:t>Δεύτερο επίπεδο</a:t>
            </a:r>
          </a:p>
          <a:p>
            <a:pPr lvl="2" rtl="0"/>
            <a:r>
              <a:rPr lang="el-GR" noProof="0"/>
              <a:t>Τρίτο επίπεδο</a:t>
            </a:r>
          </a:p>
          <a:p>
            <a:pPr lvl="3" rtl="0"/>
            <a:r>
              <a:rPr lang="el-GR" noProof="0"/>
              <a:t>Τέταρτο επίπεδο</a:t>
            </a:r>
          </a:p>
          <a:p>
            <a:pPr lvl="4" rtl="0"/>
            <a:r>
              <a:rPr lang="el-GR" noProof="0"/>
              <a:t>Πέμπτο επίπεδο</a:t>
            </a:r>
            <a:endParaRPr lang="el-GR" noProof="0" dirty="0"/>
          </a:p>
        </p:txBody>
      </p:sp>
      <p:sp>
        <p:nvSpPr>
          <p:cNvPr id="4" name="Σύμβολο κράτησης θέσης ημερομηνίας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661E8C6A-4A6D-485F-96EB-FC65364BEB94}" type="datetime1">
              <a:rPr lang="el-GR" smtClean="0"/>
              <a:pPr/>
              <a:t>27/3/2024</a:t>
            </a:fld>
            <a:endParaRPr lang="el-GR" dirty="0"/>
          </a:p>
        </p:txBody>
      </p:sp>
      <p:sp>
        <p:nvSpPr>
          <p:cNvPr id="5" name="Σύμβολο κράτησης θέσης υποσέλιδου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l-GR" noProof="0" dirty="0"/>
          </a:p>
        </p:txBody>
      </p:sp>
      <p:sp>
        <p:nvSpPr>
          <p:cNvPr id="6" name="Σύμβολο κράτησης θέσης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A013F82-EE5E-44EE-A61D-E31C6657F26F}" type="slidenum">
              <a:rPr lang="el-GR" noProof="0"/>
              <a:t>‹#›</a:t>
            </a:fld>
            <a:endParaRPr lang="el-GR" noProof="0" dirty="0"/>
          </a:p>
        </p:txBody>
      </p:sp>
    </p:spTree>
    <p:extLst>
      <p:ext uri="{BB962C8B-B14F-4D97-AF65-F5344CB8AC3E}">
        <p14:creationId xmlns:p14="http://schemas.microsoft.com/office/powerpoint/2010/main" val="9621740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1059891" y="2514600"/>
            <a:ext cx="8694663" cy="2819400"/>
          </a:xfrm>
        </p:spPr>
        <p:txBody>
          <a:bodyPr rtlCol="0" anchor="b">
            <a:normAutofit/>
          </a:bodyPr>
          <a:lstStyle>
            <a:lvl1pPr algn="l" rtl="0">
              <a:lnSpc>
                <a:spcPct val="80000"/>
              </a:lnSpc>
              <a:defRPr sz="4800" b="0" cap="none" baseline="0"/>
            </a:lvl1pPr>
          </a:lstStyle>
          <a:p>
            <a:pPr rtl="0"/>
            <a:r>
              <a:rPr lang="el-GR"/>
              <a:t>Κάντε κλικ για να επεξεργαστείτε τον τίτλο υποδείγματος</a:t>
            </a:r>
            <a:endParaRPr lang="el-GR" noProof="0" dirty="0"/>
          </a:p>
        </p:txBody>
      </p:sp>
      <p:sp>
        <p:nvSpPr>
          <p:cNvPr id="3" name="Σύμβολο κράτησης θέσης κειμένου 2"/>
          <p:cNvSpPr>
            <a:spLocks noGrp="1"/>
          </p:cNvSpPr>
          <p:nvPr>
            <p:ph type="body" idx="1"/>
          </p:nvPr>
        </p:nvSpPr>
        <p:spPr>
          <a:xfrm>
            <a:off x="1065491" y="5410201"/>
            <a:ext cx="8689596" cy="609601"/>
          </a:xfrm>
        </p:spPr>
        <p:txBody>
          <a:bodyPr rtlCol="0" anchor="t">
            <a:normAutofit/>
          </a:bodyPr>
          <a:lstStyle>
            <a:lvl1pPr marL="0" indent="0" algn="l" rtl="0">
              <a:spcBef>
                <a:spcPts val="0"/>
              </a:spcBef>
              <a:buNone/>
              <a:defRPr sz="2000" cap="all" spc="200" baseline="0">
                <a:solidFill>
                  <a:schemeClr val="accent1"/>
                </a:solidFill>
              </a:defRPr>
            </a:lvl1pPr>
            <a:lvl2pPr marL="457200" indent="0" algn="l" rtl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l" rtl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l" rtl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l" rtl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l" rtl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l" rtl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l" rtl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el-GR" noProof="0"/>
              <a:t>Στυλ κειμένου υποδείγματος</a:t>
            </a:r>
          </a:p>
        </p:txBody>
      </p:sp>
      <p:sp>
        <p:nvSpPr>
          <p:cNvPr id="4" name="Σύμβολο κράτησης θέσης ημερομηνίας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4941782F-5A7F-49CD-B68F-C6DA1453E4EE}" type="datetime1">
              <a:rPr lang="el-GR" smtClean="0"/>
              <a:pPr/>
              <a:t>27/3/2024</a:t>
            </a:fld>
            <a:endParaRPr lang="el-GR" dirty="0"/>
          </a:p>
        </p:txBody>
      </p:sp>
      <p:sp>
        <p:nvSpPr>
          <p:cNvPr id="5" name="Σύμβολο κράτησης θέσης υποσέλιδου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l-GR" noProof="0" dirty="0"/>
          </a:p>
        </p:txBody>
      </p:sp>
      <p:sp>
        <p:nvSpPr>
          <p:cNvPr id="6" name="Σύμβολο κράτησης θέσης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A013F82-EE5E-44EE-A61D-E31C6657F26F}" type="slidenum">
              <a:rPr lang="el-GR" noProof="0"/>
              <a:t>‹#›</a:t>
            </a:fld>
            <a:endParaRPr lang="el-GR" noProof="0" dirty="0"/>
          </a:p>
        </p:txBody>
      </p:sp>
    </p:spTree>
    <p:extLst>
      <p:ext uri="{BB962C8B-B14F-4D97-AF65-F5344CB8AC3E}">
        <p14:creationId xmlns:p14="http://schemas.microsoft.com/office/powerpoint/2010/main" val="35406267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rtl="0">
              <a:defRPr/>
            </a:lvl1pPr>
          </a:lstStyle>
          <a:p>
            <a:pPr rtl="0"/>
            <a:r>
              <a:rPr lang="el-GR"/>
              <a:t>Κάντε κλικ για να επεξεργαστείτε τον τίτλο υποδείγματος</a:t>
            </a:r>
            <a:endParaRPr lang="el-GR" noProof="0" dirty="0"/>
          </a:p>
        </p:txBody>
      </p:sp>
      <p:sp>
        <p:nvSpPr>
          <p:cNvPr id="3" name="Σύμβολο κράτησης θέσης περιεχομένου 2"/>
          <p:cNvSpPr>
            <a:spLocks noGrp="1"/>
          </p:cNvSpPr>
          <p:nvPr>
            <p:ph sz="half" idx="1"/>
          </p:nvPr>
        </p:nvSpPr>
        <p:spPr>
          <a:xfrm>
            <a:off x="1505174" y="1905001"/>
            <a:ext cx="4420750" cy="4114800"/>
          </a:xfrm>
        </p:spPr>
        <p:txBody>
          <a:bodyPr rtlCol="0">
            <a:normAutofit/>
          </a:bodyPr>
          <a:lstStyle>
            <a:lvl1pPr algn="l" rtl="0">
              <a:defRPr sz="2400"/>
            </a:lvl1pPr>
            <a:lvl2pPr algn="l" rtl="0">
              <a:defRPr sz="2000"/>
            </a:lvl2pPr>
            <a:lvl3pPr algn="l" rtl="0">
              <a:defRPr sz="1800"/>
            </a:lvl3pPr>
            <a:lvl4pPr algn="l" rtl="0">
              <a:defRPr sz="1600"/>
            </a:lvl4pPr>
            <a:lvl5pPr algn="l" rtl="0">
              <a:defRPr sz="1600"/>
            </a:lvl5pPr>
            <a:lvl6pPr algn="l" rtl="0">
              <a:defRPr sz="1600"/>
            </a:lvl6pPr>
            <a:lvl7pPr algn="l" rtl="0">
              <a:defRPr sz="1600"/>
            </a:lvl7pPr>
            <a:lvl8pPr algn="l" rtl="0">
              <a:defRPr sz="1600"/>
            </a:lvl8pPr>
            <a:lvl9pPr algn="l" rtl="0">
              <a:defRPr sz="1600"/>
            </a:lvl9pPr>
          </a:lstStyle>
          <a:p>
            <a:pPr lvl="0" rtl="0"/>
            <a:r>
              <a:rPr lang="el-GR" noProof="0"/>
              <a:t>Στυλ κειμένου υποδείγματος</a:t>
            </a:r>
          </a:p>
          <a:p>
            <a:pPr lvl="1" rtl="0"/>
            <a:r>
              <a:rPr lang="el-GR" noProof="0"/>
              <a:t>Δεύτερο επίπεδο</a:t>
            </a:r>
          </a:p>
          <a:p>
            <a:pPr lvl="2" rtl="0"/>
            <a:r>
              <a:rPr lang="el-GR" noProof="0"/>
              <a:t>Τρίτο επίπεδο</a:t>
            </a:r>
          </a:p>
          <a:p>
            <a:pPr lvl="3" rtl="0"/>
            <a:r>
              <a:rPr lang="el-GR" noProof="0"/>
              <a:t>Τέταρτο επίπεδο</a:t>
            </a:r>
          </a:p>
          <a:p>
            <a:pPr lvl="4" rtl="0"/>
            <a:r>
              <a:rPr lang="el-GR" noProof="0"/>
              <a:t>Πέμπτο επίπεδο</a:t>
            </a:r>
            <a:endParaRPr lang="el-GR" noProof="0" dirty="0"/>
          </a:p>
        </p:txBody>
      </p:sp>
      <p:sp>
        <p:nvSpPr>
          <p:cNvPr id="4" name="Σύμβολο κράτησης θέσης περιεχομένου 3"/>
          <p:cNvSpPr>
            <a:spLocks noGrp="1"/>
          </p:cNvSpPr>
          <p:nvPr>
            <p:ph sz="half" idx="2"/>
          </p:nvPr>
        </p:nvSpPr>
        <p:spPr>
          <a:xfrm>
            <a:off x="6230806" y="1905001"/>
            <a:ext cx="4420751" cy="4114800"/>
          </a:xfrm>
        </p:spPr>
        <p:txBody>
          <a:bodyPr rtlCol="0">
            <a:normAutofit/>
          </a:bodyPr>
          <a:lstStyle>
            <a:lvl1pPr algn="l" rtl="0">
              <a:defRPr sz="2400"/>
            </a:lvl1pPr>
            <a:lvl2pPr algn="l" rtl="0">
              <a:defRPr sz="2000"/>
            </a:lvl2pPr>
            <a:lvl3pPr algn="l" rtl="0">
              <a:defRPr sz="1800"/>
            </a:lvl3pPr>
            <a:lvl4pPr algn="l" rtl="0">
              <a:defRPr sz="1600"/>
            </a:lvl4pPr>
            <a:lvl5pPr algn="l" rtl="0">
              <a:defRPr sz="1600"/>
            </a:lvl5pPr>
            <a:lvl6pPr algn="l" rtl="0">
              <a:defRPr sz="1600"/>
            </a:lvl6pPr>
            <a:lvl7pPr algn="l" rtl="0">
              <a:defRPr sz="1600"/>
            </a:lvl7pPr>
            <a:lvl8pPr algn="l" rtl="0">
              <a:defRPr sz="1600"/>
            </a:lvl8pPr>
            <a:lvl9pPr algn="l" rtl="0">
              <a:defRPr sz="1600"/>
            </a:lvl9pPr>
          </a:lstStyle>
          <a:p>
            <a:pPr lvl="0" rtl="0"/>
            <a:r>
              <a:rPr lang="el-GR" noProof="0"/>
              <a:t>Στυλ κειμένου υποδείγματος</a:t>
            </a:r>
          </a:p>
          <a:p>
            <a:pPr lvl="1" rtl="0"/>
            <a:r>
              <a:rPr lang="el-GR" noProof="0"/>
              <a:t>Δεύτερο επίπεδο</a:t>
            </a:r>
          </a:p>
          <a:p>
            <a:pPr lvl="2" rtl="0"/>
            <a:r>
              <a:rPr lang="el-GR" noProof="0"/>
              <a:t>Τρίτο επίπεδο</a:t>
            </a:r>
          </a:p>
          <a:p>
            <a:pPr lvl="3" rtl="0"/>
            <a:r>
              <a:rPr lang="el-GR" noProof="0"/>
              <a:t>Τέταρτο επίπεδο</a:t>
            </a:r>
          </a:p>
          <a:p>
            <a:pPr lvl="4" rtl="0"/>
            <a:r>
              <a:rPr lang="el-GR" noProof="0"/>
              <a:t>Πέμπτο επίπεδο</a:t>
            </a:r>
            <a:endParaRPr lang="el-GR" noProof="0" dirty="0"/>
          </a:p>
        </p:txBody>
      </p:sp>
      <p:sp>
        <p:nvSpPr>
          <p:cNvPr id="5" name="Σύμβολο κράτησης θέσης ημερομηνίας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FB188566-0978-4C4B-906C-C00F29C9E565}" type="datetime1">
              <a:rPr lang="el-GR" smtClean="0"/>
              <a:pPr/>
              <a:t>27/3/2024</a:t>
            </a:fld>
            <a:endParaRPr lang="el-GR" dirty="0"/>
          </a:p>
        </p:txBody>
      </p:sp>
      <p:sp>
        <p:nvSpPr>
          <p:cNvPr id="6" name="Σύμβολο κράτησης θέσης υποσέλιδου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l-GR" noProof="0" dirty="0"/>
          </a:p>
        </p:txBody>
      </p:sp>
      <p:sp>
        <p:nvSpPr>
          <p:cNvPr id="7" name="Σύμβολο κράτησης θέσης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A013F82-EE5E-44EE-A61D-E31C6657F26F}" type="slidenum">
              <a:rPr lang="el-GR" noProof="0" smtClean="0"/>
              <a:t>‹#›</a:t>
            </a:fld>
            <a:endParaRPr lang="el-GR" noProof="0" dirty="0"/>
          </a:p>
        </p:txBody>
      </p:sp>
    </p:spTree>
    <p:extLst>
      <p:ext uri="{BB962C8B-B14F-4D97-AF65-F5344CB8AC3E}">
        <p14:creationId xmlns:p14="http://schemas.microsoft.com/office/powerpoint/2010/main" val="10964438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algn="l" rtl="0">
              <a:defRPr/>
            </a:lvl1pPr>
          </a:lstStyle>
          <a:p>
            <a:pPr rtl="0"/>
            <a:r>
              <a:rPr lang="el-GR"/>
              <a:t>Κάντε κλικ για να επεξεργαστείτε τον τίτλο υποδείγματος</a:t>
            </a:r>
            <a:endParaRPr lang="el-GR" noProof="0" dirty="0"/>
          </a:p>
        </p:txBody>
      </p:sp>
      <p:sp>
        <p:nvSpPr>
          <p:cNvPr id="3" name="Σύμβολο κράτησης θέσης κειμένου 2"/>
          <p:cNvSpPr>
            <a:spLocks noGrp="1"/>
          </p:cNvSpPr>
          <p:nvPr>
            <p:ph type="body" idx="1"/>
          </p:nvPr>
        </p:nvSpPr>
        <p:spPr>
          <a:xfrm>
            <a:off x="1522808" y="1905000"/>
            <a:ext cx="4417702" cy="762000"/>
          </a:xfrm>
        </p:spPr>
        <p:txBody>
          <a:bodyPr rtlCol="0" anchor="ctr">
            <a:noAutofit/>
          </a:bodyPr>
          <a:lstStyle>
            <a:lvl1pPr marL="0" indent="0" algn="l" rtl="0">
              <a:spcBef>
                <a:spcPts val="0"/>
              </a:spcBef>
              <a:buNone/>
              <a:defRPr sz="2000" b="0" cap="all" spc="200" baseline="0">
                <a:solidFill>
                  <a:schemeClr val="accent1"/>
                </a:solidFill>
              </a:defRPr>
            </a:lvl1pPr>
            <a:lvl2pPr marL="457200" indent="0" algn="l" rtl="0">
              <a:buNone/>
              <a:defRPr sz="2000" b="1"/>
            </a:lvl2pPr>
            <a:lvl3pPr marL="914400" indent="0" algn="l" rtl="0">
              <a:buNone/>
              <a:defRPr sz="1800" b="1"/>
            </a:lvl3pPr>
            <a:lvl4pPr marL="1371600" indent="0" algn="l" rtl="0">
              <a:buNone/>
              <a:defRPr sz="1600" b="1"/>
            </a:lvl4pPr>
            <a:lvl5pPr marL="1828800" indent="0" algn="l" rtl="0">
              <a:buNone/>
              <a:defRPr sz="1600" b="1"/>
            </a:lvl5pPr>
            <a:lvl6pPr marL="2286000" indent="0" algn="l" rtl="0">
              <a:buNone/>
              <a:defRPr sz="1600" b="1"/>
            </a:lvl6pPr>
            <a:lvl7pPr marL="2743200" indent="0" algn="l" rtl="0">
              <a:buNone/>
              <a:defRPr sz="1600" b="1"/>
            </a:lvl7pPr>
            <a:lvl8pPr marL="3200400" indent="0" algn="l" rtl="0">
              <a:buNone/>
              <a:defRPr sz="1600" b="1"/>
            </a:lvl8pPr>
            <a:lvl9pPr marL="3657600" indent="0" algn="l" rtl="0">
              <a:buNone/>
              <a:defRPr sz="1600" b="1"/>
            </a:lvl9pPr>
          </a:lstStyle>
          <a:p>
            <a:pPr lvl="0" rtl="0"/>
            <a:r>
              <a:rPr lang="el-GR" noProof="0"/>
              <a:t>Στυλ κειμένου υποδείγματος</a:t>
            </a:r>
          </a:p>
        </p:txBody>
      </p:sp>
      <p:sp>
        <p:nvSpPr>
          <p:cNvPr id="4" name="Σύμβολο κράτησης θέσης περιεχομένου 3"/>
          <p:cNvSpPr>
            <a:spLocks noGrp="1"/>
          </p:cNvSpPr>
          <p:nvPr>
            <p:ph sz="half" idx="2"/>
          </p:nvPr>
        </p:nvSpPr>
        <p:spPr>
          <a:xfrm>
            <a:off x="1522808" y="2743201"/>
            <a:ext cx="4417702" cy="3276600"/>
          </a:xfrm>
        </p:spPr>
        <p:txBody>
          <a:bodyPr rtlCol="0">
            <a:normAutofit/>
          </a:bodyPr>
          <a:lstStyle>
            <a:lvl1pPr algn="l" rtl="0">
              <a:defRPr sz="2400"/>
            </a:lvl1pPr>
            <a:lvl2pPr algn="l" rtl="0">
              <a:defRPr sz="2000"/>
            </a:lvl2pPr>
            <a:lvl3pPr algn="l" rtl="0">
              <a:defRPr sz="1800"/>
            </a:lvl3pPr>
            <a:lvl4pPr algn="l" rtl="0">
              <a:defRPr sz="1600"/>
            </a:lvl4pPr>
            <a:lvl5pPr algn="l" rtl="0">
              <a:defRPr sz="1600"/>
            </a:lvl5pPr>
            <a:lvl6pPr algn="l" rtl="0">
              <a:defRPr sz="1600"/>
            </a:lvl6pPr>
            <a:lvl7pPr algn="l" rtl="0">
              <a:defRPr sz="1600"/>
            </a:lvl7pPr>
            <a:lvl8pPr algn="l" rtl="0">
              <a:defRPr sz="1600"/>
            </a:lvl8pPr>
            <a:lvl9pPr algn="l" rtl="0">
              <a:defRPr sz="1600"/>
            </a:lvl9pPr>
          </a:lstStyle>
          <a:p>
            <a:pPr lvl="0" rtl="0"/>
            <a:r>
              <a:rPr lang="el-GR" noProof="0"/>
              <a:t>Στυλ κειμένου υποδείγματος</a:t>
            </a:r>
          </a:p>
          <a:p>
            <a:pPr lvl="1" rtl="0"/>
            <a:r>
              <a:rPr lang="el-GR" noProof="0"/>
              <a:t>Δεύτερο επίπεδο</a:t>
            </a:r>
          </a:p>
          <a:p>
            <a:pPr lvl="2" rtl="0"/>
            <a:r>
              <a:rPr lang="el-GR" noProof="0"/>
              <a:t>Τρίτο επίπεδο</a:t>
            </a:r>
          </a:p>
          <a:p>
            <a:pPr lvl="3" rtl="0"/>
            <a:r>
              <a:rPr lang="el-GR" noProof="0"/>
              <a:t>Τέταρτο επίπεδο</a:t>
            </a:r>
          </a:p>
          <a:p>
            <a:pPr lvl="4" rtl="0"/>
            <a:r>
              <a:rPr lang="el-GR" noProof="0"/>
              <a:t>Πέμπτο επίπεδο</a:t>
            </a:r>
            <a:endParaRPr lang="el-GR" noProof="0" dirty="0"/>
          </a:p>
        </p:txBody>
      </p:sp>
      <p:sp>
        <p:nvSpPr>
          <p:cNvPr id="5" name="Σύμβολο κράτησης θέσης κειμένου 4"/>
          <p:cNvSpPr>
            <a:spLocks noGrp="1"/>
          </p:cNvSpPr>
          <p:nvPr>
            <p:ph type="body" sz="quarter" idx="3"/>
          </p:nvPr>
        </p:nvSpPr>
        <p:spPr>
          <a:xfrm>
            <a:off x="6251489" y="1905000"/>
            <a:ext cx="4417702" cy="762000"/>
          </a:xfrm>
        </p:spPr>
        <p:txBody>
          <a:bodyPr rtlCol="0" anchor="ctr">
            <a:noAutofit/>
          </a:bodyPr>
          <a:lstStyle>
            <a:lvl1pPr marL="0" indent="0" algn="l" rtl="0">
              <a:spcBef>
                <a:spcPts val="0"/>
              </a:spcBef>
              <a:buNone/>
              <a:defRPr sz="2000" b="0" cap="all" spc="200" baseline="0">
                <a:solidFill>
                  <a:schemeClr val="accent1"/>
                </a:solidFill>
              </a:defRPr>
            </a:lvl1pPr>
            <a:lvl2pPr marL="457200" indent="0" algn="l" rtl="0">
              <a:buNone/>
              <a:defRPr sz="2000" b="1"/>
            </a:lvl2pPr>
            <a:lvl3pPr marL="914400" indent="0" algn="l" rtl="0">
              <a:buNone/>
              <a:defRPr sz="1800" b="1"/>
            </a:lvl3pPr>
            <a:lvl4pPr marL="1371600" indent="0" algn="l" rtl="0">
              <a:buNone/>
              <a:defRPr sz="1600" b="1"/>
            </a:lvl4pPr>
            <a:lvl5pPr marL="1828800" indent="0" algn="l" rtl="0">
              <a:buNone/>
              <a:defRPr sz="1600" b="1"/>
            </a:lvl5pPr>
            <a:lvl6pPr marL="2286000" indent="0" algn="l" rtl="0">
              <a:buNone/>
              <a:defRPr sz="1600" b="1"/>
            </a:lvl6pPr>
            <a:lvl7pPr marL="2743200" indent="0" algn="l" rtl="0">
              <a:buNone/>
              <a:defRPr sz="1600" b="1"/>
            </a:lvl7pPr>
            <a:lvl8pPr marL="3200400" indent="0" algn="l" rtl="0">
              <a:buNone/>
              <a:defRPr sz="1600" b="1"/>
            </a:lvl8pPr>
            <a:lvl9pPr marL="3657600" indent="0" algn="l" rtl="0">
              <a:buNone/>
              <a:defRPr sz="1600" b="1"/>
            </a:lvl9pPr>
          </a:lstStyle>
          <a:p>
            <a:pPr lvl="0" rtl="0"/>
            <a:r>
              <a:rPr lang="el-GR" noProof="0"/>
              <a:t>Στυλ κειμένου υποδείγματος</a:t>
            </a:r>
          </a:p>
        </p:txBody>
      </p:sp>
      <p:sp>
        <p:nvSpPr>
          <p:cNvPr id="6" name="Σύμβολο κράτησης θέσης περιεχομένου 5"/>
          <p:cNvSpPr>
            <a:spLocks noGrp="1"/>
          </p:cNvSpPr>
          <p:nvPr>
            <p:ph sz="quarter" idx="4"/>
          </p:nvPr>
        </p:nvSpPr>
        <p:spPr>
          <a:xfrm>
            <a:off x="6251489" y="2743201"/>
            <a:ext cx="4417702" cy="3276600"/>
          </a:xfrm>
        </p:spPr>
        <p:txBody>
          <a:bodyPr rtlCol="0">
            <a:normAutofit/>
          </a:bodyPr>
          <a:lstStyle>
            <a:lvl1pPr algn="l" rtl="0">
              <a:defRPr sz="2400"/>
            </a:lvl1pPr>
            <a:lvl2pPr algn="l" rtl="0">
              <a:defRPr sz="2000"/>
            </a:lvl2pPr>
            <a:lvl3pPr algn="l" rtl="0">
              <a:defRPr sz="1800"/>
            </a:lvl3pPr>
            <a:lvl4pPr algn="l" rtl="0">
              <a:defRPr sz="1600"/>
            </a:lvl4pPr>
            <a:lvl5pPr algn="l" rtl="0">
              <a:defRPr sz="1600"/>
            </a:lvl5pPr>
            <a:lvl6pPr algn="l" rtl="0">
              <a:defRPr sz="1600"/>
            </a:lvl6pPr>
            <a:lvl7pPr algn="l" rtl="0">
              <a:defRPr sz="1600"/>
            </a:lvl7pPr>
            <a:lvl8pPr algn="l" rtl="0">
              <a:defRPr sz="1600"/>
            </a:lvl8pPr>
            <a:lvl9pPr algn="l" rtl="0">
              <a:defRPr sz="1600"/>
            </a:lvl9pPr>
          </a:lstStyle>
          <a:p>
            <a:pPr lvl="0" rtl="0"/>
            <a:r>
              <a:rPr lang="el-GR" noProof="0"/>
              <a:t>Στυλ κειμένου υποδείγματος</a:t>
            </a:r>
          </a:p>
          <a:p>
            <a:pPr lvl="1" rtl="0"/>
            <a:r>
              <a:rPr lang="el-GR" noProof="0"/>
              <a:t>Δεύτερο επίπεδο</a:t>
            </a:r>
          </a:p>
          <a:p>
            <a:pPr lvl="2" rtl="0"/>
            <a:r>
              <a:rPr lang="el-GR" noProof="0"/>
              <a:t>Τρίτο επίπεδο</a:t>
            </a:r>
          </a:p>
          <a:p>
            <a:pPr lvl="3" rtl="0"/>
            <a:r>
              <a:rPr lang="el-GR" noProof="0"/>
              <a:t>Τέταρτο επίπεδο</a:t>
            </a:r>
          </a:p>
          <a:p>
            <a:pPr lvl="4" rtl="0"/>
            <a:r>
              <a:rPr lang="el-GR" noProof="0"/>
              <a:t>Πέμπτο επίπεδο</a:t>
            </a:r>
            <a:endParaRPr lang="el-GR" noProof="0" dirty="0"/>
          </a:p>
        </p:txBody>
      </p:sp>
      <p:sp>
        <p:nvSpPr>
          <p:cNvPr id="7" name="Σύμβολο κράτησης θέσης ημερομηνίας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FA4A54F1-8371-4517-9AE2-339F6F9642B4}" type="datetime1">
              <a:rPr lang="el-GR" smtClean="0"/>
              <a:pPr/>
              <a:t>27/3/2024</a:t>
            </a:fld>
            <a:endParaRPr lang="el-GR" dirty="0"/>
          </a:p>
        </p:txBody>
      </p:sp>
      <p:sp>
        <p:nvSpPr>
          <p:cNvPr id="8" name="Σύμβολο κράτησης θέσης υποσέλιδου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l-GR" noProof="0" dirty="0"/>
          </a:p>
        </p:txBody>
      </p:sp>
      <p:sp>
        <p:nvSpPr>
          <p:cNvPr id="9" name="Σύμβολο κράτησης θέσης αριθμού διαφάνειας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A013F82-EE5E-44EE-A61D-E31C6657F26F}" type="slidenum">
              <a:rPr lang="el-GR" noProof="0" smtClean="0"/>
              <a:t>‹#›</a:t>
            </a:fld>
            <a:endParaRPr lang="el-GR" noProof="0" dirty="0"/>
          </a:p>
        </p:txBody>
      </p:sp>
    </p:spTree>
    <p:extLst>
      <p:ext uri="{BB962C8B-B14F-4D97-AF65-F5344CB8AC3E}">
        <p14:creationId xmlns:p14="http://schemas.microsoft.com/office/powerpoint/2010/main" val="17173397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rtl="0">
              <a:defRPr/>
            </a:lvl1pPr>
          </a:lstStyle>
          <a:p>
            <a:pPr rtl="0"/>
            <a:r>
              <a:rPr lang="el-GR"/>
              <a:t>Κάντε κλικ για να επεξεργαστείτε τον τίτλο υποδείγματος</a:t>
            </a:r>
            <a:endParaRPr lang="el-GR" noProof="0" dirty="0"/>
          </a:p>
        </p:txBody>
      </p:sp>
      <p:sp>
        <p:nvSpPr>
          <p:cNvPr id="3" name="Σύμβολο κράτησης θέσης ημερομηνίας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C3C0F0B0-2F8F-4F66-A8AF-B164837EAE99}" type="datetime1">
              <a:rPr lang="el-GR" smtClean="0"/>
              <a:pPr/>
              <a:t>27/3/2024</a:t>
            </a:fld>
            <a:endParaRPr lang="el-GR" dirty="0"/>
          </a:p>
        </p:txBody>
      </p:sp>
      <p:sp>
        <p:nvSpPr>
          <p:cNvPr id="4" name="Σύμβολο κράτησης θέσης υποσέλιδου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l-GR" noProof="0" dirty="0"/>
          </a:p>
        </p:txBody>
      </p:sp>
      <p:sp>
        <p:nvSpPr>
          <p:cNvPr id="5" name="Σύμβολο κράτησης θέσης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A013F82-EE5E-44EE-A61D-E31C6657F26F}" type="slidenum">
              <a:rPr lang="el-GR" noProof="0"/>
              <a:t>‹#›</a:t>
            </a:fld>
            <a:endParaRPr lang="el-GR" noProof="0" dirty="0"/>
          </a:p>
        </p:txBody>
      </p:sp>
    </p:spTree>
    <p:extLst>
      <p:ext uri="{BB962C8B-B14F-4D97-AF65-F5344CB8AC3E}">
        <p14:creationId xmlns:p14="http://schemas.microsoft.com/office/powerpoint/2010/main" val="40797119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ό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Σύμβολο κράτησης θέσης ημερομηνίας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07515D76-C5F8-4308-AFA2-4800D5FB5236}" type="datetime1">
              <a:rPr lang="el-GR" smtClean="0"/>
              <a:pPr/>
              <a:t>27/3/2024</a:t>
            </a:fld>
            <a:endParaRPr lang="el-GR" dirty="0"/>
          </a:p>
        </p:txBody>
      </p:sp>
      <p:sp>
        <p:nvSpPr>
          <p:cNvPr id="3" name="Σύμβολο κράτησης θέσης υποσέλιδου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l-GR" noProof="0" dirty="0"/>
          </a:p>
        </p:txBody>
      </p:sp>
      <p:sp>
        <p:nvSpPr>
          <p:cNvPr id="4" name="Σύμβολο κράτησης θέσης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A013F82-EE5E-44EE-A61D-E31C6657F26F}" type="slidenum">
              <a:rPr lang="el-GR" noProof="0"/>
              <a:t>‹#›</a:t>
            </a:fld>
            <a:endParaRPr lang="el-GR" noProof="0" dirty="0"/>
          </a:p>
        </p:txBody>
      </p:sp>
    </p:spTree>
    <p:extLst>
      <p:ext uri="{BB962C8B-B14F-4D97-AF65-F5344CB8AC3E}">
        <p14:creationId xmlns:p14="http://schemas.microsoft.com/office/powerpoint/2010/main" val="30615562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1055879" y="1905000"/>
            <a:ext cx="3597544" cy="2667000"/>
          </a:xfrm>
        </p:spPr>
        <p:txBody>
          <a:bodyPr rtlCol="0" anchor="b">
            <a:noAutofit/>
          </a:bodyPr>
          <a:lstStyle>
            <a:lvl1pPr algn="l" rtl="0">
              <a:lnSpc>
                <a:spcPct val="90000"/>
              </a:lnSpc>
              <a:defRPr sz="3600" b="0" baseline="0">
                <a:solidFill>
                  <a:schemeClr val="tx1"/>
                </a:solidFill>
              </a:defRPr>
            </a:lvl1pPr>
          </a:lstStyle>
          <a:p>
            <a:pPr rtl="0"/>
            <a:r>
              <a:rPr lang="el-GR"/>
              <a:t>Κάντε κλικ για να επεξεργαστείτε τον τίτλο υποδείγματος</a:t>
            </a:r>
            <a:endParaRPr lang="el-GR" noProof="0" dirty="0"/>
          </a:p>
        </p:txBody>
      </p:sp>
      <p:sp>
        <p:nvSpPr>
          <p:cNvPr id="3" name="Σύμβολο κράτησης θέσης περιεχομένου 2"/>
          <p:cNvSpPr>
            <a:spLocks noGrp="1"/>
          </p:cNvSpPr>
          <p:nvPr>
            <p:ph idx="1"/>
          </p:nvPr>
        </p:nvSpPr>
        <p:spPr>
          <a:xfrm>
            <a:off x="4952704" y="685800"/>
            <a:ext cx="6402467" cy="5334000"/>
          </a:xfrm>
        </p:spPr>
        <p:txBody>
          <a:bodyPr rtlCol="0">
            <a:normAutofit/>
          </a:bodyPr>
          <a:lstStyle>
            <a:lvl1pPr algn="l" rtl="0">
              <a:defRPr sz="2400"/>
            </a:lvl1pPr>
            <a:lvl2pPr algn="l" rtl="0">
              <a:defRPr sz="2000"/>
            </a:lvl2pPr>
            <a:lvl3pPr algn="l" rtl="0">
              <a:defRPr sz="1800"/>
            </a:lvl3pPr>
            <a:lvl4pPr algn="l" rtl="0">
              <a:defRPr sz="1600"/>
            </a:lvl4pPr>
            <a:lvl5pPr algn="l" rtl="0">
              <a:defRPr sz="1600"/>
            </a:lvl5pPr>
            <a:lvl6pPr algn="l" rtl="0">
              <a:defRPr sz="1600"/>
            </a:lvl6pPr>
            <a:lvl7pPr algn="l" rtl="0">
              <a:defRPr sz="1600"/>
            </a:lvl7pPr>
            <a:lvl8pPr algn="l" rtl="0">
              <a:defRPr sz="1600"/>
            </a:lvl8pPr>
            <a:lvl9pPr algn="l" rtl="0">
              <a:defRPr sz="1600"/>
            </a:lvl9pPr>
          </a:lstStyle>
          <a:p>
            <a:pPr lvl="0" rtl="0"/>
            <a:r>
              <a:rPr lang="el-GR" noProof="0"/>
              <a:t>Στυλ κειμένου υποδείγματος</a:t>
            </a:r>
          </a:p>
          <a:p>
            <a:pPr lvl="1" rtl="0"/>
            <a:r>
              <a:rPr lang="el-GR" noProof="0"/>
              <a:t>Δεύτερο επίπεδο</a:t>
            </a:r>
          </a:p>
          <a:p>
            <a:pPr lvl="2" rtl="0"/>
            <a:r>
              <a:rPr lang="el-GR" noProof="0"/>
              <a:t>Τρίτο επίπεδο</a:t>
            </a:r>
          </a:p>
          <a:p>
            <a:pPr lvl="3" rtl="0"/>
            <a:r>
              <a:rPr lang="el-GR" noProof="0"/>
              <a:t>Τέταρτο επίπεδο</a:t>
            </a:r>
          </a:p>
          <a:p>
            <a:pPr lvl="4" rtl="0"/>
            <a:r>
              <a:rPr lang="el-GR" noProof="0"/>
              <a:t>Πέμπτο επίπεδο</a:t>
            </a:r>
            <a:endParaRPr lang="el-GR" noProof="0" dirty="0"/>
          </a:p>
        </p:txBody>
      </p:sp>
      <p:sp>
        <p:nvSpPr>
          <p:cNvPr id="4" name="Σύμβολο κράτησης θέσης κειμένου 3"/>
          <p:cNvSpPr>
            <a:spLocks noGrp="1"/>
          </p:cNvSpPr>
          <p:nvPr>
            <p:ph type="body" sz="half" idx="2"/>
          </p:nvPr>
        </p:nvSpPr>
        <p:spPr>
          <a:xfrm>
            <a:off x="1065491" y="4648200"/>
            <a:ext cx="3582332" cy="1371600"/>
          </a:xfrm>
        </p:spPr>
        <p:txBody>
          <a:bodyPr rtlCol="0">
            <a:normAutofit/>
          </a:bodyPr>
          <a:lstStyle>
            <a:lvl1pPr marL="0" indent="0" algn="l" rtl="0">
              <a:lnSpc>
                <a:spcPct val="90000"/>
              </a:lnSpc>
              <a:spcBef>
                <a:spcPts val="1200"/>
              </a:spcBef>
              <a:buNone/>
              <a:defRPr sz="1800"/>
            </a:lvl1pPr>
            <a:lvl2pPr marL="457200" indent="0" algn="l" rtl="0">
              <a:buNone/>
              <a:defRPr sz="1200"/>
            </a:lvl2pPr>
            <a:lvl3pPr marL="914400" indent="0" algn="l" rtl="0">
              <a:buNone/>
              <a:defRPr sz="1000"/>
            </a:lvl3pPr>
            <a:lvl4pPr marL="1371600" indent="0" algn="l" rtl="0">
              <a:buNone/>
              <a:defRPr sz="900"/>
            </a:lvl4pPr>
            <a:lvl5pPr marL="1828800" indent="0" algn="l" rtl="0">
              <a:buNone/>
              <a:defRPr sz="900"/>
            </a:lvl5pPr>
            <a:lvl6pPr marL="2286000" indent="0" algn="l" rtl="0">
              <a:buNone/>
              <a:defRPr sz="900"/>
            </a:lvl6pPr>
            <a:lvl7pPr marL="2743200" indent="0" algn="l" rtl="0">
              <a:buNone/>
              <a:defRPr sz="900"/>
            </a:lvl7pPr>
            <a:lvl8pPr marL="3200400" indent="0" algn="l" rtl="0">
              <a:buNone/>
              <a:defRPr sz="900"/>
            </a:lvl8pPr>
            <a:lvl9pPr marL="3657600" indent="0" algn="l" rtl="0">
              <a:buNone/>
              <a:defRPr sz="900"/>
            </a:lvl9pPr>
          </a:lstStyle>
          <a:p>
            <a:pPr lvl="0" rtl="0"/>
            <a:r>
              <a:rPr lang="el-GR" noProof="0"/>
              <a:t>Στυλ κειμένου υποδείγματος</a:t>
            </a:r>
          </a:p>
        </p:txBody>
      </p:sp>
      <p:sp>
        <p:nvSpPr>
          <p:cNvPr id="5" name="Σύμβολο κράτησης θέσης ημερομηνίας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0313C684-8691-4479-BADE-5A6DE08A7F61}" type="datetime1">
              <a:rPr lang="el-GR" smtClean="0"/>
              <a:pPr/>
              <a:t>27/3/2024</a:t>
            </a:fld>
            <a:endParaRPr lang="el-GR" dirty="0"/>
          </a:p>
        </p:txBody>
      </p:sp>
      <p:sp>
        <p:nvSpPr>
          <p:cNvPr id="6" name="Σύμβολο κράτησης θέσης υποσέλιδου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l-GR" noProof="0" dirty="0"/>
          </a:p>
        </p:txBody>
      </p:sp>
      <p:sp>
        <p:nvSpPr>
          <p:cNvPr id="7" name="Σύμβολο κράτησης θέσης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A013F82-EE5E-44EE-A61D-E31C6657F26F}" type="slidenum">
              <a:rPr lang="el-GR" noProof="0"/>
              <a:t>‹#›</a:t>
            </a:fld>
            <a:endParaRPr lang="el-GR" noProof="0" dirty="0"/>
          </a:p>
        </p:txBody>
      </p:sp>
    </p:spTree>
    <p:extLst>
      <p:ext uri="{BB962C8B-B14F-4D97-AF65-F5344CB8AC3E}">
        <p14:creationId xmlns:p14="http://schemas.microsoft.com/office/powerpoint/2010/main" val="22778169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Σύμβολο κράτησης θέσης εικόνας 2"/>
          <p:cNvSpPr>
            <a:spLocks noGrp="1"/>
          </p:cNvSpPr>
          <p:nvPr>
            <p:ph type="pic" idx="1"/>
          </p:nvPr>
        </p:nvSpPr>
        <p:spPr>
          <a:xfrm>
            <a:off x="4952704" y="685800"/>
            <a:ext cx="6402466" cy="5334000"/>
          </a:xfrm>
          <a:solidFill>
            <a:schemeClr val="bg2"/>
          </a:solidFill>
          <a:ln w="76200">
            <a:solidFill>
              <a:schemeClr val="tx1"/>
            </a:solidFill>
            <a:miter lim="800000"/>
          </a:ln>
        </p:spPr>
        <p:txBody>
          <a:bodyPr rtlCol="0">
            <a:normAutofit/>
          </a:bodyPr>
          <a:lstStyle>
            <a:lvl1pPr marL="0" indent="0" algn="ctr" rtl="0">
              <a:buNone/>
              <a:defRPr sz="2400"/>
            </a:lvl1pPr>
            <a:lvl2pPr marL="457200" indent="0" algn="l" rtl="0">
              <a:buNone/>
              <a:defRPr sz="2800"/>
            </a:lvl2pPr>
            <a:lvl3pPr marL="914400" indent="0" algn="l" rtl="0">
              <a:buNone/>
              <a:defRPr sz="2400"/>
            </a:lvl3pPr>
            <a:lvl4pPr marL="1371600" indent="0" algn="l" rtl="0">
              <a:buNone/>
              <a:defRPr sz="2000"/>
            </a:lvl4pPr>
            <a:lvl5pPr marL="1828800" indent="0" algn="l" rtl="0">
              <a:buNone/>
              <a:defRPr sz="2000"/>
            </a:lvl5pPr>
            <a:lvl6pPr marL="2286000" indent="0" algn="l" rtl="0">
              <a:buNone/>
              <a:defRPr sz="2000"/>
            </a:lvl6pPr>
            <a:lvl7pPr marL="2743200" indent="0" algn="l" rtl="0">
              <a:buNone/>
              <a:defRPr sz="2000"/>
            </a:lvl7pPr>
            <a:lvl8pPr marL="3200400" indent="0" algn="l" rtl="0">
              <a:buNone/>
              <a:defRPr sz="2000"/>
            </a:lvl8pPr>
            <a:lvl9pPr marL="3657600" indent="0" algn="l" rtl="0">
              <a:buNone/>
              <a:defRPr sz="2000"/>
            </a:lvl9pPr>
          </a:lstStyle>
          <a:p>
            <a:pPr rtl="0"/>
            <a:r>
              <a:rPr lang="el-GR" noProof="0"/>
              <a:t>Κάντε κλικ στο εικονίδιο για να προσθέσετε εικόνα</a:t>
            </a:r>
            <a:endParaRPr lang="el-GR" noProof="0" dirty="0"/>
          </a:p>
        </p:txBody>
      </p:sp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1055879" y="1905000"/>
            <a:ext cx="3597544" cy="2667000"/>
          </a:xfrm>
        </p:spPr>
        <p:txBody>
          <a:bodyPr rtlCol="0" anchor="b">
            <a:normAutofit/>
          </a:bodyPr>
          <a:lstStyle>
            <a:lvl1pPr algn="l" rtl="0">
              <a:lnSpc>
                <a:spcPct val="90000"/>
              </a:lnSpc>
              <a:defRPr sz="3600" b="0" i="0" baseline="0">
                <a:solidFill>
                  <a:schemeClr val="tx1"/>
                </a:solidFill>
              </a:defRPr>
            </a:lvl1pPr>
          </a:lstStyle>
          <a:p>
            <a:pPr rtl="0"/>
            <a:r>
              <a:rPr lang="el-GR"/>
              <a:t>Κάντε κλικ για να επεξεργαστείτε τον τίτλο υποδείγματος</a:t>
            </a:r>
            <a:endParaRPr lang="el-GR" noProof="0" dirty="0"/>
          </a:p>
        </p:txBody>
      </p:sp>
      <p:sp>
        <p:nvSpPr>
          <p:cNvPr id="4" name="Σύμβολο κράτησης θέσης κειμένου 3"/>
          <p:cNvSpPr>
            <a:spLocks noGrp="1"/>
          </p:cNvSpPr>
          <p:nvPr>
            <p:ph type="body" sz="half" idx="2"/>
          </p:nvPr>
        </p:nvSpPr>
        <p:spPr>
          <a:xfrm>
            <a:off x="1065491" y="4648200"/>
            <a:ext cx="3582332" cy="1371600"/>
          </a:xfrm>
        </p:spPr>
        <p:txBody>
          <a:bodyPr rtlCol="0">
            <a:normAutofit/>
          </a:bodyPr>
          <a:lstStyle>
            <a:lvl1pPr marL="0" indent="0" algn="l" rtl="0">
              <a:lnSpc>
                <a:spcPct val="90000"/>
              </a:lnSpc>
              <a:spcBef>
                <a:spcPts val="1200"/>
              </a:spcBef>
              <a:buNone/>
              <a:defRPr sz="1800"/>
            </a:lvl1pPr>
            <a:lvl2pPr marL="457200" indent="0" algn="l" rtl="0">
              <a:buNone/>
              <a:defRPr sz="1200"/>
            </a:lvl2pPr>
            <a:lvl3pPr marL="914400" indent="0" algn="l" rtl="0">
              <a:buNone/>
              <a:defRPr sz="1000"/>
            </a:lvl3pPr>
            <a:lvl4pPr marL="1371600" indent="0" algn="l" rtl="0">
              <a:buNone/>
              <a:defRPr sz="900"/>
            </a:lvl4pPr>
            <a:lvl5pPr marL="1828800" indent="0" algn="l" rtl="0">
              <a:buNone/>
              <a:defRPr sz="900"/>
            </a:lvl5pPr>
            <a:lvl6pPr marL="2286000" indent="0" algn="l" rtl="0">
              <a:buNone/>
              <a:defRPr sz="900"/>
            </a:lvl6pPr>
            <a:lvl7pPr marL="2743200" indent="0" algn="l" rtl="0">
              <a:buNone/>
              <a:defRPr sz="900"/>
            </a:lvl7pPr>
            <a:lvl8pPr marL="3200400" indent="0" algn="l" rtl="0">
              <a:buNone/>
              <a:defRPr sz="900"/>
            </a:lvl8pPr>
            <a:lvl9pPr marL="3657600" indent="0" algn="l" rtl="0">
              <a:buNone/>
              <a:defRPr sz="900"/>
            </a:lvl9pPr>
          </a:lstStyle>
          <a:p>
            <a:pPr lvl="0" rtl="0"/>
            <a:r>
              <a:rPr lang="el-GR" noProof="0"/>
              <a:t>Στυλ κειμένου υποδείγματος</a:t>
            </a:r>
          </a:p>
        </p:txBody>
      </p:sp>
      <p:sp>
        <p:nvSpPr>
          <p:cNvPr id="5" name="Σύμβολο κράτησης θέσης ημερομηνίας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54C50843-64CE-44BE-A859-97B618FF540B}" type="datetime1">
              <a:rPr lang="el-GR" smtClean="0"/>
              <a:pPr/>
              <a:t>27/3/2024</a:t>
            </a:fld>
            <a:endParaRPr lang="el-GR" dirty="0"/>
          </a:p>
        </p:txBody>
      </p:sp>
      <p:sp>
        <p:nvSpPr>
          <p:cNvPr id="6" name="Σύμβολο κράτησης θέσης υποσέλιδου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l-GR" noProof="0" dirty="0"/>
          </a:p>
        </p:txBody>
      </p:sp>
      <p:sp>
        <p:nvSpPr>
          <p:cNvPr id="7" name="Σύμβολο κράτησης θέσης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A013F82-EE5E-44EE-A61D-E31C6657F26F}" type="slidenum">
              <a:rPr lang="el-GR" noProof="0"/>
              <a:pPr/>
              <a:t>‹#›</a:t>
            </a:fld>
            <a:endParaRPr lang="el-GR" noProof="0" dirty="0"/>
          </a:p>
        </p:txBody>
      </p:sp>
    </p:spTree>
    <p:extLst>
      <p:ext uri="{BB962C8B-B14F-4D97-AF65-F5344CB8AC3E}">
        <p14:creationId xmlns:p14="http://schemas.microsoft.com/office/powerpoint/2010/main" val="1979833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Σύμβολο κράτησης θέσης τίτλου 1"/>
          <p:cNvSpPr>
            <a:spLocks noGrp="1"/>
          </p:cNvSpPr>
          <p:nvPr>
            <p:ph type="title"/>
          </p:nvPr>
        </p:nvSpPr>
        <p:spPr>
          <a:xfrm>
            <a:off x="1522810" y="381000"/>
            <a:ext cx="9146383" cy="13716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rtl="0"/>
            <a:r>
              <a:rPr lang="el-GR" dirty="0"/>
              <a:t>Στυλ κύριου τίτλου</a:t>
            </a:r>
            <a:endParaRPr lang="el-GR" noProof="0" dirty="0"/>
          </a:p>
        </p:txBody>
      </p:sp>
      <p:sp>
        <p:nvSpPr>
          <p:cNvPr id="3" name="Σύμβολο κράτησης θέσης κειμένου 2"/>
          <p:cNvSpPr>
            <a:spLocks noGrp="1"/>
          </p:cNvSpPr>
          <p:nvPr>
            <p:ph type="body" idx="1"/>
          </p:nvPr>
        </p:nvSpPr>
        <p:spPr>
          <a:xfrm>
            <a:off x="1522810" y="1904999"/>
            <a:ext cx="9136770" cy="41148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el-GR" noProof="0" dirty="0"/>
              <a:t>Στυλ υποδείγματος κειμένου</a:t>
            </a:r>
          </a:p>
          <a:p>
            <a:pPr lvl="1" rtl="0"/>
            <a:r>
              <a:rPr lang="el-GR" noProof="0" dirty="0"/>
              <a:t>Δεύτερου επιπέδου</a:t>
            </a:r>
          </a:p>
          <a:p>
            <a:pPr lvl="2" rtl="0"/>
            <a:r>
              <a:rPr lang="el-GR" noProof="0" dirty="0"/>
              <a:t>Τρίτου επιπέδου</a:t>
            </a:r>
          </a:p>
          <a:p>
            <a:pPr lvl="3" rtl="0"/>
            <a:r>
              <a:rPr lang="el-GR" noProof="0" dirty="0"/>
              <a:t>Τέταρτου επιπέδου</a:t>
            </a:r>
          </a:p>
          <a:p>
            <a:pPr lvl="4" rtl="0"/>
            <a:r>
              <a:rPr lang="el-GR" noProof="0" dirty="0"/>
              <a:t>Πέμπτου επιπέδου</a:t>
            </a:r>
          </a:p>
        </p:txBody>
      </p:sp>
      <p:sp>
        <p:nvSpPr>
          <p:cNvPr id="4" name="Σύμβολο κράτησης θέσης ημερομηνίας 3"/>
          <p:cNvSpPr>
            <a:spLocks noGrp="1"/>
          </p:cNvSpPr>
          <p:nvPr>
            <p:ph type="dt" sz="half" idx="2"/>
          </p:nvPr>
        </p:nvSpPr>
        <p:spPr>
          <a:xfrm>
            <a:off x="8228565" y="6400800"/>
            <a:ext cx="1449767" cy="2762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rtl="0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91673F-ECC7-42DC-96C0-8951E5A86711}" type="datetime1">
              <a:rPr lang="el-GR" smtClean="0"/>
              <a:pPr/>
              <a:t>27/3/2024</a:t>
            </a:fld>
            <a:endParaRPr lang="el-GR" dirty="0"/>
          </a:p>
        </p:txBody>
      </p:sp>
      <p:sp>
        <p:nvSpPr>
          <p:cNvPr id="5" name="Σύμβολο κράτησης θέσης υποσέλιδου 4"/>
          <p:cNvSpPr>
            <a:spLocks noGrp="1"/>
          </p:cNvSpPr>
          <p:nvPr>
            <p:ph type="ftr" sz="quarter" idx="3"/>
          </p:nvPr>
        </p:nvSpPr>
        <p:spPr>
          <a:xfrm>
            <a:off x="1522810" y="6400800"/>
            <a:ext cx="6554906" cy="2762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endParaRPr lang="el-GR" noProof="0" dirty="0"/>
          </a:p>
        </p:txBody>
      </p:sp>
      <p:sp>
        <p:nvSpPr>
          <p:cNvPr id="6" name="Σύμβολο κράτησης θέσης αριθμού διαφάνειας 5"/>
          <p:cNvSpPr>
            <a:spLocks noGrp="1"/>
          </p:cNvSpPr>
          <p:nvPr>
            <p:ph type="sldNum" sz="quarter" idx="4"/>
          </p:nvPr>
        </p:nvSpPr>
        <p:spPr>
          <a:xfrm>
            <a:off x="9830772" y="6400800"/>
            <a:ext cx="838419" cy="2762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rtl="0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013F82-EE5E-44EE-A61D-E31C6657F26F}" type="slidenum">
              <a:rPr lang="el-GR" smtClean="0"/>
              <a:pPr/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97812595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spc="10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3838" indent="-223838" algn="l" defTabSz="914400" rtl="0" eaLnBrk="1" latinLnBrk="0" hangingPunct="1">
        <a:lnSpc>
          <a:spcPct val="90000"/>
        </a:lnSpc>
        <a:spcBef>
          <a:spcPts val="1800"/>
        </a:spcBef>
        <a:buClr>
          <a:schemeClr val="accent1"/>
        </a:buClr>
        <a:buSzPct val="100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63550" indent="-231775" algn="l" defTabSz="914400" rtl="0" eaLnBrk="1" latinLnBrk="0" hangingPunct="1">
        <a:lnSpc>
          <a:spcPct val="90000"/>
        </a:lnSpc>
        <a:spcBef>
          <a:spcPts val="1200"/>
        </a:spcBef>
        <a:buClr>
          <a:schemeClr val="accent1"/>
        </a:buClr>
        <a:buSzPct val="100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682625" indent="-219075" algn="l" defTabSz="914400" rtl="0" eaLnBrk="1" latinLnBrk="0" hangingPunct="1">
        <a:lnSpc>
          <a:spcPct val="90000"/>
        </a:lnSpc>
        <a:spcBef>
          <a:spcPts val="600"/>
        </a:spcBef>
        <a:buClr>
          <a:schemeClr val="accent1"/>
        </a:buClr>
        <a:buSzPct val="10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857250" indent="-174625" algn="l" defTabSz="914400" rtl="0" eaLnBrk="1" latinLnBrk="0" hangingPunct="1">
        <a:lnSpc>
          <a:spcPct val="90000"/>
        </a:lnSpc>
        <a:spcBef>
          <a:spcPts val="600"/>
        </a:spcBef>
        <a:buClr>
          <a:schemeClr val="accent1"/>
        </a:buClr>
        <a:buSzPct val="10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030288" indent="-173038" algn="l" defTabSz="914400" rtl="0" eaLnBrk="1" latinLnBrk="0" hangingPunct="1">
        <a:lnSpc>
          <a:spcPct val="90000"/>
        </a:lnSpc>
        <a:spcBef>
          <a:spcPts val="600"/>
        </a:spcBef>
        <a:buClr>
          <a:schemeClr val="accent1"/>
        </a:buClr>
        <a:buSzPct val="10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207008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380744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554480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1728216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839">
          <p15:clr>
            <a:srgbClr val="F26B43"/>
          </p15:clr>
        </p15:guide>
        <p15:guide id="2" orient="horz" pos="216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nist.gov/system/files/documents/noindex/2024/02/27/CHIPS%20NAPMP%20MATERIALS%20AND%20SUBSTRATES%20NOFO%20%281%29-508C.pdf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Θέση εικόνας 5">
            <a:extLst>
              <a:ext uri="{FF2B5EF4-FFF2-40B4-BE49-F238E27FC236}">
                <a16:creationId xmlns:a16="http://schemas.microsoft.com/office/drawing/2014/main" id="{FEE26AB9-3D9D-20DB-7316-3978C8A36D49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328" r="14328"/>
          <a:stretch/>
        </p:blipFill>
        <p:spPr>
          <a:xfrm>
            <a:off x="4953003" y="685800"/>
            <a:ext cx="6400799" cy="5334000"/>
          </a:xfrm>
          <a:noFill/>
        </p:spPr>
      </p:pic>
      <p:sp>
        <p:nvSpPr>
          <p:cNvPr id="3" name="Τίτλος 2"/>
          <p:cNvSpPr>
            <a:spLocks noGrp="1"/>
          </p:cNvSpPr>
          <p:nvPr>
            <p:ph type="title"/>
          </p:nvPr>
        </p:nvSpPr>
        <p:spPr>
          <a:xfrm>
            <a:off x="939451" y="3145765"/>
            <a:ext cx="3596607" cy="2667000"/>
          </a:xfrm>
        </p:spPr>
        <p:txBody>
          <a:bodyPr rtlCol="0" anchor="b">
            <a:normAutofit fontScale="90000"/>
          </a:bodyPr>
          <a:lstStyle/>
          <a:p>
            <a:pPr rtl="0"/>
            <a:br>
              <a:rPr lang="en-US" dirty="0"/>
            </a:br>
            <a:br>
              <a:rPr lang="en-US" dirty="0"/>
            </a:br>
            <a:r>
              <a:rPr lang="en-US" dirty="0"/>
              <a:t>CHIPS Incentives Program – Updates and New Funding Opportunity</a:t>
            </a:r>
            <a:br>
              <a:rPr lang="en-US" dirty="0"/>
            </a:br>
            <a:r>
              <a:rPr lang="en-US" i="1" dirty="0"/>
              <a:t>March 2024</a:t>
            </a:r>
            <a:br>
              <a:rPr lang="en-US" dirty="0"/>
            </a:br>
            <a:endParaRPr lang="el-GR" dirty="0"/>
          </a:p>
        </p:txBody>
      </p:sp>
      <p:sp>
        <p:nvSpPr>
          <p:cNvPr id="4" name="Υπότιτλος 3"/>
          <p:cNvSpPr>
            <a:spLocks noGrp="1"/>
          </p:cNvSpPr>
          <p:nvPr>
            <p:ph type="body" sz="half" idx="2"/>
          </p:nvPr>
        </p:nvSpPr>
        <p:spPr>
          <a:xfrm>
            <a:off x="1066802" y="4648200"/>
            <a:ext cx="3581399" cy="1371600"/>
          </a:xfrm>
        </p:spPr>
        <p:txBody>
          <a:bodyPr rtlCol="0">
            <a:normAutofit/>
          </a:bodyPr>
          <a:lstStyle/>
          <a:p>
            <a:pPr rtl="0"/>
            <a:endParaRPr lang="en-US" dirty="0"/>
          </a:p>
          <a:p>
            <a:pPr rtl="0"/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8089201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Τίτλος 4">
            <a:extLst>
              <a:ext uri="{FF2B5EF4-FFF2-40B4-BE49-F238E27FC236}">
                <a16:creationId xmlns:a16="http://schemas.microsoft.com/office/drawing/2014/main" id="{ACE432DE-C42F-8ED7-C5A5-AFAC8AE3CA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March 2024 Updates</a:t>
            </a:r>
            <a:endParaRPr lang="el-GR" dirty="0"/>
          </a:p>
        </p:txBody>
      </p:sp>
      <p:sp>
        <p:nvSpPr>
          <p:cNvPr id="6" name="Θέση περιεχομένου 5">
            <a:extLst>
              <a:ext uri="{FF2B5EF4-FFF2-40B4-BE49-F238E27FC236}">
                <a16:creationId xmlns:a16="http://schemas.microsoft.com/office/drawing/2014/main" id="{A8E1EEBB-AF0E-8CCB-26B1-65A8A18DBCB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lvl="0" indent="-342900" algn="just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en-US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Setting the US national goal of domestic production </a:t>
            </a:r>
            <a:r>
              <a:rPr lang="en-US" sz="1800" u="sng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up to 20%</a:t>
            </a:r>
            <a:r>
              <a:rPr lang="en-US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of the most advanced semiconductors.</a:t>
            </a:r>
            <a:endParaRPr lang="el-GR" sz="1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en-US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Announcement of federal funding approval for investment plans of three technological companies: </a:t>
            </a:r>
            <a:r>
              <a:rPr lang="en-US" sz="1800" u="sng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BAE, Microchip, and Global Foundries</a:t>
            </a:r>
            <a:r>
              <a:rPr lang="en-US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.</a:t>
            </a:r>
            <a:endParaRPr lang="el-GR" sz="1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en-US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Majority of the approximately $39 billion incentives to be allocated for the development of domestic leading-edge semiconductor production for AI applications.</a:t>
            </a:r>
            <a:endParaRPr lang="el-GR" sz="1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en-US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Announcement of the establishment of the </a:t>
            </a:r>
            <a:r>
              <a:rPr lang="en-US" sz="1800" u="sng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US AI Safety Consortium</a:t>
            </a:r>
            <a:r>
              <a:rPr lang="en-US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, with around 200 members focusing on developing safety standards.</a:t>
            </a:r>
            <a:endParaRPr lang="el-GR" sz="1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r>
              <a:rPr lang="en-US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Provision for funding ($10 billion) of the National Institute of Standards and Technology (NIST) for AI model testing and safety guidelines.</a:t>
            </a:r>
            <a:endParaRPr lang="el-GR" sz="1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937040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E9E60854-1259-0C2E-17A9-1E7C84E0D2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March 2024 Updates</a:t>
            </a:r>
            <a:endParaRPr lang="el-GR" dirty="0"/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A7E248DE-078B-666B-5145-00242CF169D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342900" lvl="0" indent="-342900" algn="just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en-US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Efforts by the Administration yielding tangible results, including private sector announcements of new investments totaling </a:t>
            </a:r>
            <a:r>
              <a:rPr lang="en-US" sz="1800" u="sng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$200 billion</a:t>
            </a:r>
            <a:r>
              <a:rPr lang="en-US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.</a:t>
            </a:r>
            <a:endParaRPr lang="el-GR" sz="1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en-US" sz="1800" u="sng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Nine US states</a:t>
            </a:r>
            <a:r>
              <a:rPr lang="en-US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launching programs to support semiconductor production with state funding.</a:t>
            </a:r>
            <a:endParaRPr lang="el-GR" sz="1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en-US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Over 50 community colleges across </a:t>
            </a:r>
            <a:r>
              <a:rPr lang="en-US" sz="1800" u="sng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19 states </a:t>
            </a:r>
            <a:r>
              <a:rPr lang="en-US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announcing new skill development programs to meet workforce demands.</a:t>
            </a:r>
            <a:endParaRPr lang="el-GR" sz="1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en-US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Establishment of the </a:t>
            </a:r>
            <a:r>
              <a:rPr lang="en-US" sz="1800" u="sng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National Semiconductor Technology Center</a:t>
            </a:r>
            <a:r>
              <a:rPr lang="en-US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to address challenges in the US semiconductor production ecosystem.</a:t>
            </a:r>
            <a:endParaRPr lang="el-GR" sz="1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en-US" sz="1800" u="sng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Over 600 private sector</a:t>
            </a:r>
            <a:r>
              <a:rPr lang="en-US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funding applications received, with many being rejected due to not meeting criteria, including the requirement for productive investment by the end of the decade.</a:t>
            </a:r>
            <a:endParaRPr lang="el-GR" sz="1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en-US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Acknowledgment that achieving this goal will require significantly more resources than currently allocated, potentially through new legislation (</a:t>
            </a:r>
            <a:r>
              <a:rPr lang="en-US" sz="1800" u="sng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CHIPS Act II</a:t>
            </a:r>
            <a:r>
              <a:rPr lang="en-US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).</a:t>
            </a:r>
            <a:endParaRPr lang="el-GR" sz="1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2190929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9EA1B3C1-13E9-1108-A977-8DCAAE2759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18002" y="680048"/>
            <a:ext cx="9146383" cy="1371600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/>
              <a:t>CHIPS for America Announces Funding Opportunity to Expand U.S. Semiconductor Packaging-</a:t>
            </a:r>
            <a:br>
              <a:rPr lang="en-US" dirty="0"/>
            </a:br>
            <a:r>
              <a:rPr lang="en-US" b="1" i="1" dirty="0"/>
              <a:t>Introduction</a:t>
            </a:r>
            <a:endParaRPr lang="el-GR" b="1" i="1" dirty="0"/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6A3089A5-6E8B-F3A0-7974-8FA27EDE720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7615" y="2225614"/>
            <a:ext cx="9136770" cy="4114801"/>
          </a:xfrm>
        </p:spPr>
        <p:txBody>
          <a:bodyPr>
            <a:normAutofit/>
          </a:bodyPr>
          <a:lstStyle/>
          <a:p>
            <a:pPr algn="just"/>
            <a:endParaRPr lang="en-US" sz="1800" dirty="0"/>
          </a:p>
          <a:p>
            <a:pPr algn="just"/>
            <a:r>
              <a:rPr lang="en-US" sz="1900" dirty="0"/>
              <a:t>CHIPS for America released a Notice of Funding Opportunity (NOFO) on </a:t>
            </a:r>
            <a:r>
              <a:rPr lang="en-US" sz="1900" u="sng" dirty="0"/>
              <a:t>February 28, 2024</a:t>
            </a:r>
            <a:r>
              <a:rPr lang="en-US" sz="1900" dirty="0"/>
              <a:t>, seeking applications for research and development (R&amp;D) projects to enhance domestic capacity in advanced packaging substrates and materials vital for semiconductor manufacturing. With an estimated </a:t>
            </a:r>
            <a:r>
              <a:rPr lang="en-US" sz="1900" u="sng" dirty="0"/>
              <a:t>$300 million in funding</a:t>
            </a:r>
            <a:r>
              <a:rPr lang="en-US" sz="1900" dirty="0"/>
              <a:t>, the program aims to foster innovation across semiconductor-based and alternative technologies such as glass and organics. This marks the </a:t>
            </a:r>
            <a:r>
              <a:rPr lang="en-US" sz="1900" u="sng" dirty="0"/>
              <a:t>first NOFO </a:t>
            </a:r>
            <a:r>
              <a:rPr lang="en-US" sz="1900" dirty="0"/>
              <a:t>from the CHIPS for America R&amp;D program office and </a:t>
            </a:r>
            <a:r>
              <a:rPr lang="en-US" sz="1900" u="sng" dirty="0"/>
              <a:t>the third overall </a:t>
            </a:r>
            <a:r>
              <a:rPr lang="en-US" sz="1900" dirty="0"/>
              <a:t>from CHIPS for America. </a:t>
            </a:r>
          </a:p>
          <a:p>
            <a:pPr algn="just"/>
            <a:r>
              <a:rPr lang="en-US" sz="1900" dirty="0"/>
              <a:t>The full NOFO is available </a:t>
            </a:r>
            <a:r>
              <a:rPr lang="en-US" sz="1900" dirty="0">
                <a:hlinkClick r:id="rId2"/>
              </a:rPr>
              <a:t>here</a:t>
            </a:r>
            <a:r>
              <a:rPr lang="en-US" sz="1900" dirty="0"/>
              <a:t>.</a:t>
            </a:r>
          </a:p>
          <a:p>
            <a:pPr algn="just"/>
            <a:endParaRPr lang="el-GR" sz="1800" dirty="0"/>
          </a:p>
        </p:txBody>
      </p:sp>
    </p:spTree>
    <p:extLst>
      <p:ext uri="{BB962C8B-B14F-4D97-AF65-F5344CB8AC3E}">
        <p14:creationId xmlns:p14="http://schemas.microsoft.com/office/powerpoint/2010/main" val="405904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C04D5B0B-3B06-C35C-81FD-68E6C921C9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kumimoji="0" lang="en-US" sz="3200" b="0" i="0" u="none" strike="noStrike" kern="1200" cap="none" spc="1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/>
                <a:ea typeface="+mj-ea"/>
                <a:cs typeface="+mj-cs"/>
              </a:rPr>
              <a:t>CHIPS for America Announces Funding Opportunity to Expand U.S. Semiconductor Packaging- </a:t>
            </a:r>
            <a:br>
              <a:rPr kumimoji="0" lang="en-US" sz="3200" b="0" i="0" u="none" strike="noStrike" kern="1200" cap="none" spc="1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/>
                <a:ea typeface="+mj-ea"/>
                <a:cs typeface="+mj-cs"/>
              </a:rPr>
            </a:br>
            <a:r>
              <a:rPr kumimoji="0" lang="en-US" sz="3200" b="1" i="1" u="none" strike="noStrike" kern="1200" cap="none" spc="1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/>
                <a:ea typeface="+mj-ea"/>
                <a:cs typeface="+mj-cs"/>
              </a:rPr>
              <a:t>Application Process</a:t>
            </a:r>
            <a:endParaRPr lang="el-GR" b="1" i="1" dirty="0"/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39D49C8C-810A-7A5C-60B3-3B582D2627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2810" y="1904999"/>
            <a:ext cx="9136770" cy="4280141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000" dirty="0"/>
              <a:t>Through this NOFO, the NAPMP program seeks to achieve the following objectives: 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000" dirty="0"/>
              <a:t>Accelerate domestic R&amp;D and innovation in advanced packaging materials and substrates; 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000" dirty="0"/>
              <a:t>Translate domestic materials and substrate innovation into U.S. manufacturing, such that these technologies are available to U.S. manufacturers and customers, including to significantly benefit U.S. economic and national security; 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000" dirty="0"/>
              <a:t>Support the establishment of a robust, sustainable, domestic capacity for advanced packaging materials and substrate R&amp;D, prototyping, commercialization, and manufacturing; 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000" dirty="0"/>
              <a:t>Promote a skilled and diverse pipeline of workers for a sustainable domestic advanced packaging industry.</a:t>
            </a:r>
            <a:endParaRPr lang="el-GR" sz="2000" dirty="0"/>
          </a:p>
        </p:txBody>
      </p:sp>
    </p:spTree>
    <p:extLst>
      <p:ext uri="{BB962C8B-B14F-4D97-AF65-F5344CB8AC3E}">
        <p14:creationId xmlns:p14="http://schemas.microsoft.com/office/powerpoint/2010/main" val="2652335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4E9CAEBB-EDB7-8A28-2721-484269072C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kumimoji="0" lang="en-US" sz="2900" b="0" i="0" u="none" strike="noStrike" kern="1200" cap="none" spc="1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/>
                <a:ea typeface="+mj-ea"/>
                <a:cs typeface="+mj-cs"/>
              </a:rPr>
              <a:t>CHIPS for America Announces Funding Opportunity to Expand U.S. Semiconductor Packaging- </a:t>
            </a:r>
            <a:br>
              <a:rPr kumimoji="0" lang="en-US" sz="2900" b="0" i="0" u="none" strike="noStrike" kern="1200" cap="none" spc="1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/>
                <a:ea typeface="+mj-ea"/>
                <a:cs typeface="+mj-cs"/>
              </a:rPr>
            </a:br>
            <a:r>
              <a:rPr kumimoji="0" lang="en-US" sz="2900" b="1" i="1" u="none" strike="noStrike" kern="1200" cap="none" spc="1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/>
                <a:ea typeface="+mj-ea"/>
                <a:cs typeface="+mj-cs"/>
              </a:rPr>
              <a:t>Application Process</a:t>
            </a:r>
            <a:endParaRPr lang="el-GR" dirty="0"/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83203FE0-0D91-3B3F-69A8-51419DE2C2B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/>
              <a:t>Mandatory Concept Paper: Applicants will be asked to submit a concept paper. Concept papers are due on </a:t>
            </a:r>
            <a:r>
              <a:rPr lang="en-US" b="1" u="sng" dirty="0"/>
              <a:t>April 12, 2024</a:t>
            </a:r>
            <a:r>
              <a:rPr lang="en-US" dirty="0"/>
              <a:t>. </a:t>
            </a:r>
          </a:p>
          <a:p>
            <a:endParaRPr lang="en-US" dirty="0"/>
          </a:p>
          <a:p>
            <a:pPr>
              <a:spcBef>
                <a:spcPts val="0"/>
              </a:spcBef>
            </a:pPr>
            <a:r>
              <a:rPr lang="en-US" dirty="0"/>
              <a:t>Eligible applicants can only submit one concept plan paper under this   NOFO. </a:t>
            </a:r>
          </a:p>
          <a:p>
            <a:pPr marL="0" indent="0">
              <a:spcBef>
                <a:spcPts val="0"/>
              </a:spcBef>
            </a:pPr>
            <a:endParaRPr lang="en-US" dirty="0"/>
          </a:p>
          <a:p>
            <a:pPr>
              <a:spcBef>
                <a:spcPts val="0"/>
              </a:spcBef>
            </a:pPr>
            <a:r>
              <a:rPr lang="en-US" dirty="0"/>
              <a:t>No entity may be included as a subrecipient on more than two concept papers. </a:t>
            </a:r>
          </a:p>
          <a:p>
            <a:pPr marL="0" indent="0">
              <a:spcBef>
                <a:spcPts val="0"/>
              </a:spcBef>
            </a:pPr>
            <a:endParaRPr lang="en-US" dirty="0"/>
          </a:p>
          <a:p>
            <a:pPr>
              <a:spcBef>
                <a:spcPts val="0"/>
              </a:spcBef>
            </a:pPr>
            <a:r>
              <a:rPr lang="en-US" dirty="0"/>
              <a:t>Concept plans received after the deadline will not be reviewed or considered. </a:t>
            </a:r>
          </a:p>
          <a:p>
            <a:pPr marL="0" indent="0">
              <a:spcBef>
                <a:spcPts val="0"/>
              </a:spcBef>
            </a:pPr>
            <a:endParaRPr lang="en-US" dirty="0"/>
          </a:p>
          <a:p>
            <a:r>
              <a:rPr lang="en-US" dirty="0"/>
              <a:t>Full Application Process: </a:t>
            </a:r>
            <a:r>
              <a:rPr lang="en-US" b="1" dirty="0"/>
              <a:t>Full proposals are due </a:t>
            </a:r>
            <a:r>
              <a:rPr lang="en-US" b="1" u="sng" dirty="0"/>
              <a:t>July 3, 2024</a:t>
            </a:r>
            <a:r>
              <a:rPr lang="en-US" b="1" dirty="0"/>
              <a:t>. </a:t>
            </a:r>
          </a:p>
          <a:p>
            <a:r>
              <a:rPr lang="en-US" dirty="0"/>
              <a:t>Full applications will only be accepted from applicants who were invited to submit a full application after review of their mandatory concept paper.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2865280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Ψηφιακό μπλε τούνελ 16x9">
  <a:themeElements>
    <a:clrScheme name="Digital Blue Tunnel">
      <a:dk1>
        <a:srgbClr val="000000"/>
      </a:dk1>
      <a:lt1>
        <a:sysClr val="window" lastClr="FFFFFF"/>
      </a:lt1>
      <a:dk2>
        <a:srgbClr val="001027"/>
      </a:dk2>
      <a:lt2>
        <a:srgbClr val="C1EBF7"/>
      </a:lt2>
      <a:accent1>
        <a:srgbClr val="56C5FF"/>
      </a:accent1>
      <a:accent2>
        <a:srgbClr val="4BB836"/>
      </a:accent2>
      <a:accent3>
        <a:srgbClr val="F8B004"/>
      </a:accent3>
      <a:accent4>
        <a:srgbClr val="972ACD"/>
      </a:accent4>
      <a:accent5>
        <a:srgbClr val="F86E24"/>
      </a:accent5>
      <a:accent6>
        <a:srgbClr val="DB30C7"/>
      </a:accent6>
      <a:hlink>
        <a:srgbClr val="F8B004"/>
      </a:hlink>
      <a:folHlink>
        <a:srgbClr val="969696"/>
      </a:folHlink>
    </a:clrScheme>
    <a:fontScheme name="Corbel">
      <a:maj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9411880_TF02895261_TF02895261" id="{9AC09354-8CEC-4CCB-8B14-7D3D61CDE7E0}" vid="{4DFAADB3-3FBF-4169-B76B-2D492E85FC6C}"/>
    </a:ext>
  </a:extLst>
</a:theme>
</file>

<file path=ppt/theme/theme2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26</TotalTime>
  <Words>619</Words>
  <Application>Microsoft Office PowerPoint</Application>
  <PresentationFormat>Ευρεία οθόνη</PresentationFormat>
  <Paragraphs>36</Paragraphs>
  <Slides>6</Slides>
  <Notes>1</Notes>
  <HiddenSlides>0</HiddenSlides>
  <MMClips>0</MMClips>
  <ScaleCrop>false</ScaleCrop>
  <HeadingPairs>
    <vt:vector size="6" baseType="variant">
      <vt:variant>
        <vt:lpstr>Γραμματοσειρές που χρησιμοποιούνται</vt:lpstr>
      </vt:variant>
      <vt:variant>
        <vt:i4>4</vt:i4>
      </vt:variant>
      <vt:variant>
        <vt:lpstr>Θέμα</vt:lpstr>
      </vt:variant>
      <vt:variant>
        <vt:i4>1</vt:i4>
      </vt:variant>
      <vt:variant>
        <vt:lpstr>Τίτλοι διαφανειών</vt:lpstr>
      </vt:variant>
      <vt:variant>
        <vt:i4>6</vt:i4>
      </vt:variant>
    </vt:vector>
  </HeadingPairs>
  <TitlesOfParts>
    <vt:vector size="11" baseType="lpstr">
      <vt:lpstr>Aptos</vt:lpstr>
      <vt:lpstr>Arial</vt:lpstr>
      <vt:lpstr>Corbel</vt:lpstr>
      <vt:lpstr>Symbol</vt:lpstr>
      <vt:lpstr>Ψηφιακό μπλε τούνελ 16x9</vt:lpstr>
      <vt:lpstr>  CHIPS Incentives Program – Updates and New Funding Opportunity March 2024 </vt:lpstr>
      <vt:lpstr>March 2024 Updates</vt:lpstr>
      <vt:lpstr>March 2024 Updates</vt:lpstr>
      <vt:lpstr>CHIPS for America Announces Funding Opportunity to Expand U.S. Semiconductor Packaging- Introduction</vt:lpstr>
      <vt:lpstr>CHIPS for America Announces Funding Opportunity to Expand U.S. Semiconductor Packaging-  Application Process</vt:lpstr>
      <vt:lpstr>CHIPS for America Announces Funding Opportunity to Expand U.S. Semiconductor Packaging-  Application Process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CHIPS Incentives Program – Updates and New Funding Opportunity March 2024 </dc:title>
  <dc:creator>George Belidis</dc:creator>
  <cp:lastModifiedBy>George Belidis</cp:lastModifiedBy>
  <cp:revision>2</cp:revision>
  <dcterms:created xsi:type="dcterms:W3CDTF">2024-03-26T12:49:03Z</dcterms:created>
  <dcterms:modified xsi:type="dcterms:W3CDTF">2024-03-27T12:36:00Z</dcterms:modified>
</cp:coreProperties>
</file>